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0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Real-time Sensor Anomaly Detection</a:t>
            </a:r>
            <a:br>
              <a:rPr lang="en-US" sz="4000" dirty="0"/>
            </a:br>
            <a:r>
              <a:rPr lang="en-US" sz="32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Data Subset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Project Status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658" y="2658865"/>
            <a:ext cx="3431488" cy="30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1376" y="2656794"/>
            <a:ext cx="4580972" cy="28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18</TotalTime>
  <Words>1057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Urban Data Lab Capstone Project Real-time Sensor Anomaly Detection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Ryan Koenig</cp:lastModifiedBy>
  <cp:revision>4</cp:revision>
  <dcterms:created xsi:type="dcterms:W3CDTF">2021-04-15T15:10:01Z</dcterms:created>
  <dcterms:modified xsi:type="dcterms:W3CDTF">2021-05-11T18:25:49Z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